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sldIdLst>
    <p:sldId id="266" r:id="rId2"/>
    <p:sldId id="287" r:id="rId3"/>
    <p:sldId id="286" r:id="rId4"/>
    <p:sldId id="288" r:id="rId5"/>
    <p:sldId id="293" r:id="rId6"/>
    <p:sldId id="294" r:id="rId7"/>
    <p:sldId id="295" r:id="rId8"/>
    <p:sldId id="296" r:id="rId9"/>
    <p:sldId id="297" r:id="rId10"/>
    <p:sldId id="298" r:id="rId11"/>
    <p:sldId id="299" r:id="rId12"/>
    <p:sldId id="300" r:id="rId13"/>
    <p:sldId id="301" r:id="rId14"/>
    <p:sldId id="302" r:id="rId15"/>
    <p:sldId id="303" r:id="rId16"/>
    <p:sldId id="304" r:id="rId17"/>
    <p:sldId id="305" r:id="rId18"/>
    <p:sldId id="306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51A2"/>
    <a:srgbClr val="6BD8C6"/>
    <a:srgbClr val="4BD192"/>
    <a:srgbClr val="FF736C"/>
    <a:srgbClr val="CD70BA"/>
    <a:srgbClr val="FFD300"/>
    <a:srgbClr val="7ACBF0"/>
    <a:srgbClr val="4A86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47"/>
    <p:restoredTop sz="93675"/>
  </p:normalViewPr>
  <p:slideViewPr>
    <p:cSldViewPr snapToGrid="0" showGuides="1">
      <p:cViewPr varScale="1">
        <p:scale>
          <a:sx n="94" d="100"/>
          <a:sy n="94" d="100"/>
        </p:scale>
        <p:origin x="696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660772-0BB8-F447-9BEA-F9073C2B72B1}" type="datetimeFigureOut">
              <a:rPr lang="en-US" smtClean="0"/>
              <a:t>2/11/26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9EA93A-ED4D-9341-8CFC-C0FF30E21B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878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1023CC-3460-D043-9119-C4B10E8B89D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0881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D7292-DCD9-D88D-BAE3-C2D0061E96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EC2DA57-2A32-0CDB-DD1B-FED7A9EDF7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C62568-3C10-1AAB-2DF1-30A5DEB5F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34096-A8AD-0942-BF44-33E6F5EAB681}" type="datetimeFigureOut">
              <a:rPr lang="en-US" smtClean="0"/>
              <a:t>2/11/26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751B60-031D-E34C-9BF1-153E76D93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05D4B0-9309-BCEE-C874-DE96B6332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AE496-3F95-D746-9C82-79D23B0FD9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9986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418F2-C180-F978-1FC8-894D216F43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6C38791-B17A-D86C-719C-1AAC95E13F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A4D038-211D-A6C2-7360-3B9EA516DD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34096-A8AD-0942-BF44-33E6F5EAB681}" type="datetimeFigureOut">
              <a:rPr lang="en-US" smtClean="0"/>
              <a:t>2/11/26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90326C-FE4B-2581-5798-F942EDB567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FA1F57-CD1F-A8EE-5E11-8E43DD45D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AE496-3F95-D746-9C82-79D23B0FD9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567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ED9F6DE-00A4-8B9A-01C3-A125211C15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AE50FB7-83B1-3B77-9882-87FD114726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349EAB-46EE-89CA-8ED0-1B92A1B37D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34096-A8AD-0942-BF44-33E6F5EAB681}" type="datetimeFigureOut">
              <a:rPr lang="en-US" smtClean="0"/>
              <a:t>2/11/26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32F0AA-F366-AD2F-9BE4-1FE76B6B74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8BFBEF-B2B5-0003-8390-323037331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AE496-3F95-D746-9C82-79D23B0FD9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241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353807-A135-83D3-30A1-63356D8FB1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1F4C9-EB7E-5F56-4104-46107EE254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152502-C3F4-EAC6-4420-FF96A9277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34096-A8AD-0942-BF44-33E6F5EAB681}" type="datetimeFigureOut">
              <a:rPr lang="en-US" smtClean="0"/>
              <a:t>2/11/26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7C1286-F524-D928-4834-6047210231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45D7FD-9FD9-AB0C-A266-68D39C521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AE496-3F95-D746-9C82-79D23B0FD9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0491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A7FC4A-5D10-F220-1D2E-8134984ADF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59E921-510F-54F8-09A2-7EB21A6469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BDBD26-ED5B-27D3-F6C9-9B1EB881B8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34096-A8AD-0942-BF44-33E6F5EAB681}" type="datetimeFigureOut">
              <a:rPr lang="en-US" smtClean="0"/>
              <a:t>2/11/26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2E1CBD-A3BF-771F-FDC6-016D3A952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337925-ABFF-B68E-E34F-53ABE3ACB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AE496-3F95-D746-9C82-79D23B0FD9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846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E8882F-1CBD-D281-3016-4861D74A4E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0C51BD-247E-3FDD-8F11-9BE79CF2B2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421EB8-910B-F8C9-9BD2-E05409BDEF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FE3321-CF72-F4EF-0B7B-E622B2152F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34096-A8AD-0942-BF44-33E6F5EAB681}" type="datetimeFigureOut">
              <a:rPr lang="en-US" smtClean="0"/>
              <a:t>2/11/26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ADF978-A34B-5392-A122-85720B18F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35AC87-8689-5A08-3DA1-DEBE216796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AE496-3F95-D746-9C82-79D23B0FD9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1283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9F4A71-F540-4E09-3537-ED1635142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E51C1A-4D00-B806-2271-B31A761453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899536-DC62-8BF5-FE27-FE2F826B6A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32C6A7C-4375-FB70-42DA-7591A25DE6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ADFBFB4-3FF2-4DB1-1B41-EA394BB145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EBF9383-2331-2044-8EDA-A02BE1150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34096-A8AD-0942-BF44-33E6F5EAB681}" type="datetimeFigureOut">
              <a:rPr lang="en-US" smtClean="0"/>
              <a:t>2/11/26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4990532-B755-3C7F-CDBE-32FE61FDFD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3AD7872-AE95-98E5-E2FB-BEAB1537E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AE496-3F95-D746-9C82-79D23B0FD9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815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26EC89-91B1-E286-93FE-D835598FC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E49D3EB-A633-DB48-CAA4-410A111C3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34096-A8AD-0942-BF44-33E6F5EAB681}" type="datetimeFigureOut">
              <a:rPr lang="en-US" smtClean="0"/>
              <a:t>2/11/26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B8961F1-A381-861D-636E-19FB944CA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D782945-BF57-0FEA-A039-2B03FE618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AE496-3F95-D746-9C82-79D23B0FD9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734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AFFFBA5-B939-88E7-AC00-CEF32973D3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34096-A8AD-0942-BF44-33E6F5EAB681}" type="datetimeFigureOut">
              <a:rPr lang="en-US" smtClean="0"/>
              <a:t>2/11/26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222F758-EEED-0843-3E0A-6CF09D9F3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2C058B-D379-7D7A-0ECF-42C695B5A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AE496-3F95-D746-9C82-79D23B0FD9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0103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2DFC3-AFA2-8AB3-7829-A7AB9F4A3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24ABEE-F694-E3B8-7307-9B5E7DB785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E8C1A1-F330-9738-673C-DE6A41A769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1E2E42-96AF-C3F6-44BA-E03E92CAC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34096-A8AD-0942-BF44-33E6F5EAB681}" type="datetimeFigureOut">
              <a:rPr lang="en-US" smtClean="0"/>
              <a:t>2/11/26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9D3642-A6B8-730D-493F-DBAA5D82E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A213E2-C7D7-AF24-C0BC-2CAEC7B052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AE496-3F95-D746-9C82-79D23B0FD9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84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C33A72-0316-7DA2-E74A-CBD687468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29AFC8A-9AB8-5A7A-9063-F0F39AE3F1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1D3C86-9F82-91FC-9375-1D59000AC0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F9735B-1C4F-C4D1-747D-62B320C446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34096-A8AD-0942-BF44-33E6F5EAB681}" type="datetimeFigureOut">
              <a:rPr lang="en-US" smtClean="0"/>
              <a:t>2/11/26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A41177-5BA8-8559-DD91-08F0615193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088DFB-559B-8DC7-C63B-39BD7D588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AE496-3F95-D746-9C82-79D23B0FD9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3994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B48B625-C21A-9838-8F11-5518897DAF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E42B48-828B-CDF6-CE24-38D5455C06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C14E82-98BA-0E54-806E-1DEA12AF9F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0434096-A8AD-0942-BF44-33E6F5EAB681}" type="datetimeFigureOut">
              <a:rPr lang="en-US" smtClean="0"/>
              <a:t>2/11/26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51C532-5290-2C1B-CDF4-EC94A6D248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93F160-075C-9AB5-1508-3D603483BB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7FAE496-3F95-D746-9C82-79D23B0FD9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151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E24D3DD-AAC8-CA90-2F5F-AF2DD4E499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378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65380D4-635E-91C8-E89A-FC2DCE3B8B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21452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66FA7E7-C6AB-4EC5-CF2E-A025233FBE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00148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264A7CE-3880-F70D-AB2F-D3B59C1853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65825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0C47980-91D1-AF59-1FBF-3AD67B81CC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30856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D1844C8-BB05-782B-DA9D-C79FFC91CB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35086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BE1DD61-B7FC-BD30-8FF9-4E26A0155A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53364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6529F92-B5F1-4785-22A0-E9968D77F7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46503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0356E11-76F2-DA04-DA65-4DB2C1407D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82178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09CA9B9-EFE8-844D-6C30-79529AE6D0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96673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12912C3-6D54-3A11-C1A4-CD52E26A04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99599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18513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CD1D3F5-244E-1E4C-81F3-7B396D767E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9691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5419FA0-9E4D-4B08-3567-3D57BEBFEE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95613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CE25AC4-A032-BBED-BB88-D26B0474E8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2167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1E243AB-D38E-4978-8A70-E476A8B0F9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44261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F614857-90F5-0A57-BE0A-F0EB1C712E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84379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E4EF0BC-C3A1-F68C-5C1B-D5282EADC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09987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344</TotalTime>
  <Words>1</Words>
  <Application>Microsoft Macintosh PowerPoint</Application>
  <PresentationFormat>Widescreen</PresentationFormat>
  <Paragraphs>1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12</cp:revision>
  <dcterms:created xsi:type="dcterms:W3CDTF">2026-02-11T16:47:59Z</dcterms:created>
  <dcterms:modified xsi:type="dcterms:W3CDTF">2026-02-11T22:32:47Z</dcterms:modified>
</cp:coreProperties>
</file>